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7D248-AED6-410C-B549-646767BF6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DB28D-20F7-4ED5-AF6A-729279B11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0EF2A-3D07-4EB4-BCDB-732D72EF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44DA9-08AD-44BC-B3F7-D2FC82A99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B345D-6568-4780-B859-9FCDAE81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1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B1A98-2F50-42C4-8484-96F18225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D07CEC-311A-48C8-9956-3E356D780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6EEC0-AC07-4750-A633-9808AB75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35D00-165F-4D69-953B-07253A12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45746-2B5B-430A-9060-8B908ADB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8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7C7321-BAAD-484C-A5F9-332B98289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5CF2B-6663-4640-9D3D-FC08D0E78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BAE09-E348-4976-9A0A-8BA50E222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877B2-A5E7-47D8-B19A-1C65DB2AA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3E794-B7AC-4475-8943-3A6FEBA5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0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9214-D107-409F-B8FA-0B528538C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67DF2-4BCA-49D2-AEE3-B2AE7D4D3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497BB-E9DA-44E4-A622-A396D222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20F3C-B265-4051-87A9-AB58E03B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8115D-A2F4-4748-83B9-6F966CEA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926CB-5F05-49FF-9B48-E656BFB44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FA46F-6E46-4A5F-AB35-6FB8A36C6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F4015-64B0-4896-AD46-04DD20D0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1FC2B-3036-4169-8A10-8F9FE792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957FC-2081-4405-A895-3CA9F829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7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90F36-CB4B-425A-8DEE-FF6FD829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BD57-F9A6-491C-923A-1EA7267BC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D07DE-0C73-404C-B37B-8862EF553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A06C9-5A83-4398-AB59-E7AFD6E6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EC073-904E-4318-B8E2-E9FA6B23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88ACA-CAF7-43F3-8D7B-098A9522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2B8E-73D2-4FA2-A56F-1140E6DDC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8C9D0-DFAA-4C47-82B2-A4507FF3E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B99596-97BE-402F-890D-68DE7CA77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0051-269E-43E9-82DA-D354D8466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D7B18A-DF58-4C3C-93F1-848237684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1535C7-92AD-4F5A-99D3-24851539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CD6DE1-AA0E-4D05-BC96-4C374F4C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A29AF-5A0F-44A3-9E92-B2DA1A8FA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8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FBB9-D2AF-48E2-9510-2C55017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A28C1-9344-40B1-9FCA-AA7FF55D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4B5A-C84D-44EA-AA89-C30A3FB5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5B780-DD1B-4F0D-8EB2-0FB3E53E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8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A45387-0AD2-465E-93F6-6E0FBCEB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361E47-1157-453F-B5F9-35691738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CE6E3-8157-4D93-94A8-A3E50B85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8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BB81C-AEA5-4C0E-9141-521B3270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7703D-7939-4145-8B8F-280E41FD9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3788F-B82F-41AA-8BB2-C410142EB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27F1B-76A6-46CF-B23E-46241CA8F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7E5A0-2D9B-4D08-A337-0CFD9903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527CC-2827-47AC-A758-3FEDB51AD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8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FBDCE-91D5-44D7-BAFC-7D725467C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52060-DE7B-485C-B14A-23DEBD40D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FA209-CF67-4EEE-B2B3-2D0052E61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A2EEA-B983-428F-A8C6-1E6043634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7193-CAD3-489B-BB23-7A910731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5A1E6-327C-46A8-8668-876110D26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74948-1DEB-4D69-9630-6FD26F78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CFEF3-F4AC-4590-8727-152B33556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536CA-B1BE-4F81-9DFE-4CA1ED440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9D8FC-8C59-46D8-8D90-45E270323906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A088-B755-4AC6-9D82-009289468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FAE6B-348B-44CC-BF45-15C4C9F7C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1682-0625-4019-8238-067E83E97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5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3C925-7D13-44DB-8613-28B1C6C2F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Landon Hotel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EE6E3-0A12-4AA6-B52E-323C95272E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Board of Directors</a:t>
            </a:r>
          </a:p>
        </p:txBody>
      </p:sp>
    </p:spTree>
    <p:extLst>
      <p:ext uri="{BB962C8B-B14F-4D97-AF65-F5344CB8AC3E}">
        <p14:creationId xmlns:p14="http://schemas.microsoft.com/office/powerpoint/2010/main" val="58016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CE024-D373-4425-A7C2-1DDB5C31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CCE8E-3D75-4D16-8742-2BBC56137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Hong Kong</a:t>
            </a:r>
          </a:p>
          <a:p>
            <a:r>
              <a:rPr lang="en-US"/>
              <a:t>London</a:t>
            </a:r>
            <a:endParaRPr lang="en-US" dirty="0"/>
          </a:p>
          <a:p>
            <a:r>
              <a:rPr lang="en-US" dirty="0"/>
              <a:t>Tokyo</a:t>
            </a:r>
          </a:p>
          <a:p>
            <a:r>
              <a:rPr lang="en-US" dirty="0"/>
              <a:t>New York City</a:t>
            </a:r>
          </a:p>
          <a:p>
            <a:r>
              <a:rPr lang="en-US" dirty="0"/>
              <a:t>Paris</a:t>
            </a:r>
          </a:p>
        </p:txBody>
      </p:sp>
    </p:spTree>
    <p:extLst>
      <p:ext uri="{BB962C8B-B14F-4D97-AF65-F5344CB8AC3E}">
        <p14:creationId xmlns:p14="http://schemas.microsoft.com/office/powerpoint/2010/main" val="156115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Landon Hotel</vt:lpstr>
      <vt:lpstr>Our Locations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Landon Hotel</dc:title>
  <dc:creator>Ali kayser</dc:creator>
  <cp:lastModifiedBy>Ali kayser</cp:lastModifiedBy>
  <cp:revision>1</cp:revision>
  <dcterms:created xsi:type="dcterms:W3CDTF">2019-08-28T13:13:34Z</dcterms:created>
  <dcterms:modified xsi:type="dcterms:W3CDTF">2019-08-28T13:19:20Z</dcterms:modified>
</cp:coreProperties>
</file>