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07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55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60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78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6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26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46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51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77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 i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767" y="6459784"/>
            <a:ext cx="2472271" cy="365125"/>
          </a:xfrm>
        </p:spPr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34204" y="6459785"/>
            <a:ext cx="1312025" cy="365125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65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64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1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9995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28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566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9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33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3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64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7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7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6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15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08BF-41B4-3545-9D1A-E7874E458A9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877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Landon Hotels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Board of Directors Guide</a:t>
            </a: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Hong Kong</a:t>
            </a:r>
          </a:p>
          <a:p>
            <a:r>
              <a:rPr lang="en-US" dirty="0"/>
              <a:t>London</a:t>
            </a:r>
          </a:p>
          <a:p>
            <a:r>
              <a:rPr lang="en-US" dirty="0"/>
              <a:t>Munich</a:t>
            </a:r>
          </a:p>
          <a:p>
            <a:r>
              <a:rPr lang="en-US" dirty="0"/>
              <a:t>New York City</a:t>
            </a:r>
          </a:p>
          <a:p>
            <a:r>
              <a:rPr lang="en-US" dirty="0"/>
              <a:t>Paris</a:t>
            </a:r>
          </a:p>
          <a:p>
            <a:r>
              <a:rPr lang="en-US" dirty="0"/>
              <a:t>San Francisco</a:t>
            </a:r>
          </a:p>
          <a:p>
            <a:r>
              <a:rPr lang="en-US" dirty="0"/>
              <a:t>Tokyo</a:t>
            </a:r>
          </a:p>
          <a:p>
            <a:r>
              <a:rPr lang="en-US" dirty="0"/>
              <a:t>Vienna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Arrival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Check-in: 3:00 PM</a:t>
            </a:r>
          </a:p>
          <a:p>
            <a:r>
              <a:rPr lang="en-US" dirty="0"/>
              <a:t>Check-out: 11:00 AM</a:t>
            </a:r>
          </a:p>
          <a:p>
            <a:r>
              <a:rPr lang="en-US" dirty="0"/>
              <a:t>Airport Shuttles available</a:t>
            </a:r>
          </a:p>
          <a:p>
            <a:r>
              <a:rPr lang="en-US" dirty="0"/>
              <a:t>Pet Policy: Allowed in designated pet rooms</a:t>
            </a:r>
          </a:p>
          <a:p>
            <a:r>
              <a:rPr lang="en-US" dirty="0"/>
              <a:t>Service animals are allowed everywhere.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Berlin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</TotalTime>
  <Words>47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Retrospect</vt:lpstr>
      <vt:lpstr>Berlin</vt:lpstr>
      <vt:lpstr>Landon Hotels</vt:lpstr>
      <vt:lpstr>Our locations</vt:lpstr>
      <vt:lpstr>Arrival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Landon Hotels</dc:title>
  <dc:creator>Jessica Stratton</dc:creator>
  <cp:lastModifiedBy>Ali kayser</cp:lastModifiedBy>
  <cp:revision>4</cp:revision>
  <dcterms:created xsi:type="dcterms:W3CDTF">2015-07-22T19:01:17Z</dcterms:created>
  <dcterms:modified xsi:type="dcterms:W3CDTF">2019-08-28T15:41:01Z</dcterms:modified>
</cp:coreProperties>
</file>