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9"/>
  </p:normalViewPr>
  <p:slideViewPr>
    <p:cSldViewPr snapToGrid="0" snapToObjects="1">
      <p:cViewPr varScale="1">
        <p:scale>
          <a:sx n="87" d="100"/>
          <a:sy n="87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20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7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6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5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4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0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B08BF-41B4-3545-9D1A-E7874E458A97}" type="datetimeFigureOut">
              <a:rPr lang="en-US" smtClean="0"/>
              <a:t>7/22/15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FC1E4-1ADE-EA44-ADE0-4E66E9FAE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Landon Hotels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Board of Directors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Hong Kong</a:t>
            </a:r>
          </a:p>
          <a:p>
            <a:r>
              <a:rPr lang="en-US" dirty="0" smtClean="0"/>
              <a:t>London</a:t>
            </a:r>
          </a:p>
          <a:p>
            <a:r>
              <a:rPr lang="en-US" dirty="0" smtClean="0"/>
              <a:t>Munich</a:t>
            </a:r>
          </a:p>
          <a:p>
            <a:r>
              <a:rPr lang="en-US" dirty="0" smtClean="0"/>
              <a:t>New York City</a:t>
            </a:r>
          </a:p>
          <a:p>
            <a:r>
              <a:rPr lang="en-US" dirty="0" smtClean="0"/>
              <a:t>Paris</a:t>
            </a:r>
          </a:p>
          <a:p>
            <a:r>
              <a:rPr lang="en-US" dirty="0" smtClean="0"/>
              <a:t>San Francisco</a:t>
            </a:r>
          </a:p>
          <a:p>
            <a:r>
              <a:rPr lang="en-US" dirty="0" smtClean="0"/>
              <a:t>Tokyo</a:t>
            </a:r>
          </a:p>
          <a:p>
            <a:r>
              <a:rPr lang="en-US" dirty="0" smtClean="0"/>
              <a:t>Vienna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3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Arrival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Check-in: 3:00 PM</a:t>
            </a:r>
          </a:p>
          <a:p>
            <a:r>
              <a:rPr lang="en-US" dirty="0"/>
              <a:t>Check-out: 11:00 AM</a:t>
            </a:r>
          </a:p>
          <a:p>
            <a:r>
              <a:rPr lang="en-US" dirty="0"/>
              <a:t>Airport Shuttles available</a:t>
            </a:r>
          </a:p>
          <a:p>
            <a:r>
              <a:rPr lang="en-US" dirty="0"/>
              <a:t>Pet Policy: Allowed in designated pet rooms</a:t>
            </a:r>
          </a:p>
          <a:p>
            <a:r>
              <a:rPr lang="en-US" dirty="0"/>
              <a:t>Service animals are allowed everywhere.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48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47</Words>
  <Application>Microsoft Macintosh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Landon Hotels</vt:lpstr>
      <vt:lpstr>Our locations</vt:lpstr>
      <vt:lpstr>Arrival Info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Landon Hotels</dc:title>
  <dc:creator>Jessica Stratton</dc:creator>
  <cp:lastModifiedBy>Jessica Stratton</cp:lastModifiedBy>
  <cp:revision>2</cp:revision>
  <dcterms:created xsi:type="dcterms:W3CDTF">2015-07-22T19:01:17Z</dcterms:created>
  <dcterms:modified xsi:type="dcterms:W3CDTF">2015-07-22T19:40:25Z</dcterms:modified>
</cp:coreProperties>
</file>